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404" autoAdjust="0"/>
  </p:normalViewPr>
  <p:slideViewPr>
    <p:cSldViewPr snapToGrid="0">
      <p:cViewPr varScale="1">
        <p:scale>
          <a:sx n="64" d="100"/>
          <a:sy n="64" d="100"/>
        </p:scale>
        <p:origin x="-96" y="-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73AD5-88A5-47B7-8113-8A4C70EDEB8A}" type="datetimeFigureOut">
              <a:rPr lang="en-GB" smtClean="0"/>
              <a:t>27/04/16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D99A7-728B-40FF-8CDA-4943A4B2E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4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27/04/16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27/04/16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iMkTli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689273" cy="1463040"/>
          </a:xfrm>
        </p:spPr>
        <p:txBody>
          <a:bodyPr/>
          <a:lstStyle/>
          <a:p>
            <a:r>
              <a:rPr lang="en-GB" dirty="0" smtClean="0"/>
              <a:t>Appropriating social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Public engagement with science and technology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34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Introductions</a:t>
            </a:r>
          </a:p>
          <a:p>
            <a:r>
              <a:rPr lang="en-GB" dirty="0" smtClean="0"/>
              <a:t>Social Media Quiz</a:t>
            </a:r>
          </a:p>
          <a:p>
            <a:r>
              <a:rPr lang="en-GB" dirty="0" smtClean="0"/>
              <a:t>Discussion </a:t>
            </a:r>
          </a:p>
          <a:p>
            <a:pPr lvl="1"/>
            <a:r>
              <a:rPr lang="en-GB" dirty="0" smtClean="0"/>
              <a:t>Getting involved in a national debate</a:t>
            </a:r>
          </a:p>
          <a:p>
            <a:pPr lvl="1"/>
            <a:r>
              <a:rPr lang="en-GB" dirty="0" smtClean="0"/>
              <a:t>Engaging with complex research</a:t>
            </a:r>
          </a:p>
          <a:p>
            <a:pPr lvl="1"/>
            <a:r>
              <a:rPr lang="en-GB" dirty="0" smtClean="0"/>
              <a:t>Responding to unanticipated media attention</a:t>
            </a:r>
          </a:p>
          <a:p>
            <a:pPr lvl="1"/>
            <a:r>
              <a:rPr lang="en-GB" dirty="0" smtClean="0"/>
              <a:t>Engaging communities to support projects</a:t>
            </a:r>
          </a:p>
          <a:p>
            <a:r>
              <a:rPr lang="en-GB" dirty="0" smtClean="0"/>
              <a:t>Issues </a:t>
            </a:r>
            <a:r>
              <a:rPr lang="en-GB" dirty="0"/>
              <a:t>and practical </a:t>
            </a:r>
            <a:r>
              <a:rPr lang="en-GB" dirty="0" smtClean="0"/>
              <a:t>strategies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24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3853581" cy="4023360"/>
          </a:xfrm>
        </p:spPr>
        <p:txBody>
          <a:bodyPr/>
          <a:lstStyle/>
          <a:p>
            <a:r>
              <a:rPr lang="en-GB" dirty="0" smtClean="0"/>
              <a:t>Trevor </a:t>
            </a:r>
            <a:r>
              <a:rPr lang="en-GB" dirty="0"/>
              <a:t>Collins</a:t>
            </a:r>
            <a:r>
              <a:rPr lang="en-GB" baseline="30000" dirty="0"/>
              <a:t>1</a:t>
            </a:r>
            <a:r>
              <a:rPr lang="en-GB" dirty="0"/>
              <a:t>, Ken Skelton</a:t>
            </a:r>
            <a:r>
              <a:rPr lang="en-GB" baseline="30000" dirty="0"/>
              <a:t>2</a:t>
            </a:r>
            <a:r>
              <a:rPr lang="en-GB" dirty="0"/>
              <a:t>, Rick </a:t>
            </a:r>
            <a:r>
              <a:rPr lang="en-GB" dirty="0" smtClean="0"/>
              <a:t>Holliman</a:t>
            </a:r>
            <a:r>
              <a:rPr lang="en-GB" baseline="30000" dirty="0" smtClean="0"/>
              <a:t>1</a:t>
            </a:r>
            <a:r>
              <a:rPr lang="en-GB" dirty="0" smtClean="0"/>
              <a:t>, Heather Doran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/>
              <a:t>Ann </a:t>
            </a:r>
            <a:r>
              <a:rPr lang="en-GB" dirty="0" smtClean="0"/>
              <a:t>Grand</a:t>
            </a:r>
            <a:r>
              <a:rPr lang="en-GB" baseline="30000" dirty="0" smtClean="0"/>
              <a:t>3</a:t>
            </a:r>
            <a:r>
              <a:rPr lang="en-GB" dirty="0" smtClean="0"/>
              <a:t> and (Jamie </a:t>
            </a:r>
            <a:r>
              <a:rPr lang="en-GB" dirty="0"/>
              <a:t>Dorey</a:t>
            </a:r>
            <a:r>
              <a:rPr lang="en-GB" baseline="30000" dirty="0"/>
              <a:t>1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GB" sz="1800" dirty="0" smtClean="0"/>
              <a:t>1</a:t>
            </a:r>
            <a:r>
              <a:rPr lang="en-GB" sz="1800" dirty="0"/>
              <a:t>. The Open University, UK</a:t>
            </a:r>
          </a:p>
          <a:p>
            <a:r>
              <a:rPr lang="en-GB" sz="1800" dirty="0"/>
              <a:t>2. The University of Aberdeen, UK</a:t>
            </a:r>
          </a:p>
          <a:p>
            <a:r>
              <a:rPr lang="en-GB" sz="1800" dirty="0"/>
              <a:t>3. The University of Western Australia</a:t>
            </a:r>
          </a:p>
          <a:p>
            <a:endParaRPr lang="en-GB" dirty="0"/>
          </a:p>
        </p:txBody>
      </p:sp>
      <p:pic>
        <p:nvPicPr>
          <p:cNvPr id="5" name="Picture 4" descr="P10101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5" y="2300765"/>
            <a:ext cx="4846103" cy="363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goo.gl/iMkTli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878628"/>
            <a:ext cx="4840745" cy="3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rtl="0" eaLnBrk="1" latinLnBrk="0" hangingPunct="1">
              <a:buFont typeface="+mj-lt"/>
              <a:buAutoNum type="arabicPeriod"/>
            </a:pPr>
            <a:r>
              <a:rPr lang="en-GB" sz="2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involved in a national debate (Ken)</a:t>
            </a:r>
            <a:endParaRPr lang="en-GB" sz="2200" dirty="0" smtClean="0">
              <a:effectLst/>
            </a:endParaRPr>
          </a:p>
          <a:p>
            <a:pPr marL="457200" indent="-457200" rtl="0" eaLnBrk="1" latinLnBrk="0" hangingPunct="1">
              <a:buFont typeface="+mj-lt"/>
              <a:buAutoNum type="arabicPeriod"/>
            </a:pPr>
            <a:r>
              <a:rPr lang="en-GB" sz="2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Engaging with complex research (Rick)</a:t>
            </a:r>
            <a:endParaRPr lang="en-GB" dirty="0" smtClean="0">
              <a:effectLst/>
            </a:endParaRPr>
          </a:p>
          <a:p>
            <a:pPr marL="457200" indent="-457200" rtl="0" eaLnBrk="1" latinLnBrk="0" hangingPunct="1">
              <a:buFont typeface="+mj-lt"/>
              <a:buAutoNum type="arabicPeriod"/>
            </a:pPr>
            <a:r>
              <a:rPr lang="en-GB" sz="2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Responding to unanticipated media attention (Ann)</a:t>
            </a:r>
            <a:endParaRPr lang="en-GB" dirty="0" smtClean="0">
              <a:effectLst/>
            </a:endParaRPr>
          </a:p>
          <a:p>
            <a:pPr marL="457200" indent="-457200" rtl="0" eaLnBrk="1" latinLnBrk="0" hangingPunct="1">
              <a:buFont typeface="+mj-lt"/>
              <a:buAutoNum type="arabicPeriod"/>
            </a:pPr>
            <a:r>
              <a:rPr lang="en-GB" sz="2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Engaging communities to support projects (Heather)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743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585216"/>
            <a:ext cx="11167873" cy="1499616"/>
          </a:xfrm>
        </p:spPr>
        <p:txBody>
          <a:bodyPr/>
          <a:lstStyle/>
          <a:p>
            <a:r>
              <a:rPr lang="en-GB" dirty="0" smtClean="0"/>
              <a:t>practical strategies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6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</TotalTime>
  <Words>127</Words>
  <Application>Microsoft Macintosh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Integral</vt:lpstr>
      <vt:lpstr>Appropriating social media</vt:lpstr>
      <vt:lpstr>Overview</vt:lpstr>
      <vt:lpstr>Introductions</vt:lpstr>
      <vt:lpstr>Social Media Quiz</vt:lpstr>
      <vt:lpstr>Discussion </vt:lpstr>
      <vt:lpstr>practical strategies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Appropriating social media</dc:title>
  <dc:creator>Trevor.Collins</dc:creator>
  <cp:lastModifiedBy>Trevor Collins</cp:lastModifiedBy>
  <cp:revision>10</cp:revision>
  <cp:lastPrinted>2016-04-24T17:14:21Z</cp:lastPrinted>
  <dcterms:created xsi:type="dcterms:W3CDTF">2016-04-24T16:46:10Z</dcterms:created>
  <dcterms:modified xsi:type="dcterms:W3CDTF">2016-04-27T05:22:28Z</dcterms:modified>
</cp:coreProperties>
</file>